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20"/>
  </p:notesMasterIdLst>
  <p:sldIdLst>
    <p:sldId id="256" r:id="rId2"/>
    <p:sldId id="327" r:id="rId3"/>
    <p:sldId id="328" r:id="rId4"/>
    <p:sldId id="400" r:id="rId5"/>
    <p:sldId id="732" r:id="rId6"/>
    <p:sldId id="734" r:id="rId7"/>
    <p:sldId id="727" r:id="rId8"/>
    <p:sldId id="728" r:id="rId9"/>
    <p:sldId id="729" r:id="rId10"/>
    <p:sldId id="730" r:id="rId11"/>
    <p:sldId id="684" r:id="rId12"/>
    <p:sldId id="731" r:id="rId13"/>
    <p:sldId id="725" r:id="rId14"/>
    <p:sldId id="726" r:id="rId15"/>
    <p:sldId id="733" r:id="rId16"/>
    <p:sldId id="558" r:id="rId17"/>
    <p:sldId id="559" r:id="rId18"/>
    <p:sldId id="560" r:id="rId1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99"/>
    <a:srgbClr val="FF33CC"/>
    <a:srgbClr val="CC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55" autoAdjust="0"/>
    <p:restoredTop sz="94622" autoAdjust="0"/>
  </p:normalViewPr>
  <p:slideViewPr>
    <p:cSldViewPr>
      <p:cViewPr varScale="1">
        <p:scale>
          <a:sx n="122" d="100"/>
          <a:sy n="122" d="100"/>
        </p:scale>
        <p:origin x="120" y="13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942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Wittman, Barry" userId="bff186cd-6ce8-41ba-8e8c-e85cdef216de" providerId="ADAL" clId="{9C0B4A15-2E2D-41BB-92BD-4F3DD3180305}"/>
    <pc:docChg chg="undo custSel addSld modSld">
      <pc:chgData name="Wittman, Barry" userId="bff186cd-6ce8-41ba-8e8c-e85cdef216de" providerId="ADAL" clId="{9C0B4A15-2E2D-41BB-92BD-4F3DD3180305}" dt="2025-09-26T18:35:13.961" v="369" actId="6549"/>
      <pc:docMkLst>
        <pc:docMk/>
      </pc:docMkLst>
      <pc:sldChg chg="modSp">
        <pc:chgData name="Wittman, Barry" userId="bff186cd-6ce8-41ba-8e8c-e85cdef216de" providerId="ADAL" clId="{9C0B4A15-2E2D-41BB-92BD-4F3DD3180305}" dt="2025-09-26T18:22:33.225" v="7" actId="20577"/>
        <pc:sldMkLst>
          <pc:docMk/>
          <pc:sldMk cId="0" sldId="256"/>
        </pc:sldMkLst>
        <pc:spChg chg="mod">
          <ac:chgData name="Wittman, Barry" userId="bff186cd-6ce8-41ba-8e8c-e85cdef216de" providerId="ADAL" clId="{9C0B4A15-2E2D-41BB-92BD-4F3DD3180305}" dt="2025-09-26T18:22:33.225" v="7" actId="20577"/>
          <ac:spMkLst>
            <pc:docMk/>
            <pc:sldMk cId="0" sldId="256"/>
            <ac:spMk id="3" creationId="{00000000-0000-0000-0000-000000000000}"/>
          </ac:spMkLst>
        </pc:spChg>
      </pc:sldChg>
      <pc:sldChg chg="modSp modAnim">
        <pc:chgData name="Wittman, Barry" userId="bff186cd-6ce8-41ba-8e8c-e85cdef216de" providerId="ADAL" clId="{9C0B4A15-2E2D-41BB-92BD-4F3DD3180305}" dt="2025-09-26T18:22:47.403" v="47" actId="20577"/>
        <pc:sldMkLst>
          <pc:docMk/>
          <pc:sldMk cId="0" sldId="327"/>
        </pc:sldMkLst>
        <pc:spChg chg="mod">
          <ac:chgData name="Wittman, Barry" userId="bff186cd-6ce8-41ba-8e8c-e85cdef216de" providerId="ADAL" clId="{9C0B4A15-2E2D-41BB-92BD-4F3DD3180305}" dt="2025-09-26T18:22:47.403" v="47" actId="20577"/>
          <ac:spMkLst>
            <pc:docMk/>
            <pc:sldMk cId="0" sldId="327"/>
            <ac:spMk id="3" creationId="{00000000-0000-0000-0000-000000000000}"/>
          </ac:spMkLst>
        </pc:spChg>
      </pc:sldChg>
      <pc:sldChg chg="modSp modAnim">
        <pc:chgData name="Wittman, Barry" userId="bff186cd-6ce8-41ba-8e8c-e85cdef216de" providerId="ADAL" clId="{9C0B4A15-2E2D-41BB-92BD-4F3DD3180305}" dt="2025-09-26T18:35:13.961" v="369" actId="6549"/>
        <pc:sldMkLst>
          <pc:docMk/>
          <pc:sldMk cId="3726592535" sldId="560"/>
        </pc:sldMkLst>
        <pc:spChg chg="mod">
          <ac:chgData name="Wittman, Barry" userId="bff186cd-6ce8-41ba-8e8c-e85cdef216de" providerId="ADAL" clId="{9C0B4A15-2E2D-41BB-92BD-4F3DD3180305}" dt="2025-09-26T18:35:13.961" v="369" actId="6549"/>
          <ac:spMkLst>
            <pc:docMk/>
            <pc:sldMk cId="3726592535" sldId="560"/>
            <ac:spMk id="5" creationId="{00000000-0000-0000-0000-000000000000}"/>
          </ac:spMkLst>
        </pc:spChg>
      </pc:sldChg>
      <pc:sldChg chg="add">
        <pc:chgData name="Wittman, Barry" userId="bff186cd-6ce8-41ba-8e8c-e85cdef216de" providerId="ADAL" clId="{9C0B4A15-2E2D-41BB-92BD-4F3DD3180305}" dt="2025-09-26T18:23:19.563" v="64"/>
        <pc:sldMkLst>
          <pc:docMk/>
          <pc:sldMk cId="382847100" sldId="684"/>
        </pc:sldMkLst>
      </pc:sldChg>
      <pc:sldChg chg="add">
        <pc:chgData name="Wittman, Barry" userId="bff186cd-6ce8-41ba-8e8c-e85cdef216de" providerId="ADAL" clId="{9C0B4A15-2E2D-41BB-92BD-4F3DD3180305}" dt="2025-09-26T18:23:19.563" v="64"/>
        <pc:sldMkLst>
          <pc:docMk/>
          <pc:sldMk cId="1823167307" sldId="686"/>
        </pc:sldMkLst>
      </pc:sldChg>
      <pc:sldChg chg="add">
        <pc:chgData name="Wittman, Barry" userId="bff186cd-6ce8-41ba-8e8c-e85cdef216de" providerId="ADAL" clId="{9C0B4A15-2E2D-41BB-92BD-4F3DD3180305}" dt="2025-09-26T18:23:19.563" v="64"/>
        <pc:sldMkLst>
          <pc:docMk/>
          <pc:sldMk cId="3297116633" sldId="687"/>
        </pc:sldMkLst>
      </pc:sldChg>
      <pc:sldChg chg="add">
        <pc:chgData name="Wittman, Barry" userId="bff186cd-6ce8-41ba-8e8c-e85cdef216de" providerId="ADAL" clId="{9C0B4A15-2E2D-41BB-92BD-4F3DD3180305}" dt="2025-09-26T18:23:19.563" v="64"/>
        <pc:sldMkLst>
          <pc:docMk/>
          <pc:sldMk cId="3073197175" sldId="688"/>
        </pc:sldMkLst>
      </pc:sldChg>
      <pc:sldChg chg="add">
        <pc:chgData name="Wittman, Barry" userId="bff186cd-6ce8-41ba-8e8c-e85cdef216de" providerId="ADAL" clId="{9C0B4A15-2E2D-41BB-92BD-4F3DD3180305}" dt="2025-09-26T18:23:19.563" v="64"/>
        <pc:sldMkLst>
          <pc:docMk/>
          <pc:sldMk cId="2418903767" sldId="689"/>
        </pc:sldMkLst>
      </pc:sldChg>
      <pc:sldChg chg="add">
        <pc:chgData name="Wittman, Barry" userId="bff186cd-6ce8-41ba-8e8c-e85cdef216de" providerId="ADAL" clId="{9C0B4A15-2E2D-41BB-92BD-4F3DD3180305}" dt="2025-09-26T18:23:19.563" v="64"/>
        <pc:sldMkLst>
          <pc:docMk/>
          <pc:sldMk cId="108457031" sldId="690"/>
        </pc:sldMkLst>
      </pc:sldChg>
      <pc:sldChg chg="modSp modAnim">
        <pc:chgData name="Wittman, Barry" userId="bff186cd-6ce8-41ba-8e8c-e85cdef216de" providerId="ADAL" clId="{9C0B4A15-2E2D-41BB-92BD-4F3DD3180305}" dt="2025-09-26T18:30:27.660" v="327" actId="120"/>
        <pc:sldMkLst>
          <pc:docMk/>
          <pc:sldMk cId="2470507807" sldId="696"/>
        </pc:sldMkLst>
        <pc:spChg chg="mod">
          <ac:chgData name="Wittman, Barry" userId="bff186cd-6ce8-41ba-8e8c-e85cdef216de" providerId="ADAL" clId="{9C0B4A15-2E2D-41BB-92BD-4F3DD3180305}" dt="2025-09-26T18:30:06.522" v="315" actId="14100"/>
          <ac:spMkLst>
            <pc:docMk/>
            <pc:sldMk cId="2470507807" sldId="696"/>
            <ac:spMk id="3" creationId="{00000000-0000-0000-0000-000000000000}"/>
          </ac:spMkLst>
        </pc:spChg>
        <pc:graphicFrameChg chg="mod modGraphic">
          <ac:chgData name="Wittman, Barry" userId="bff186cd-6ce8-41ba-8e8c-e85cdef216de" providerId="ADAL" clId="{9C0B4A15-2E2D-41BB-92BD-4F3DD3180305}" dt="2025-09-26T18:30:27.660" v="327" actId="120"/>
          <ac:graphicFrameMkLst>
            <pc:docMk/>
            <pc:sldMk cId="2470507807" sldId="696"/>
            <ac:graphicFrameMk id="4" creationId="{00000000-0000-0000-0000-000000000000}"/>
          </ac:graphicFrameMkLst>
        </pc:graphicFrameChg>
      </pc:sldChg>
      <pc:sldChg chg="modSp">
        <pc:chgData name="Wittman, Barry" userId="bff186cd-6ce8-41ba-8e8c-e85cdef216de" providerId="ADAL" clId="{9C0B4A15-2E2D-41BB-92BD-4F3DD3180305}" dt="2025-09-26T18:31:42.269" v="340" actId="20577"/>
        <pc:sldMkLst>
          <pc:docMk/>
          <pc:sldMk cId="1474309458" sldId="700"/>
        </pc:sldMkLst>
        <pc:spChg chg="mod">
          <ac:chgData name="Wittman, Barry" userId="bff186cd-6ce8-41ba-8e8c-e85cdef216de" providerId="ADAL" clId="{9C0B4A15-2E2D-41BB-92BD-4F3DD3180305}" dt="2025-09-26T18:31:42.269" v="340" actId="20577"/>
          <ac:spMkLst>
            <pc:docMk/>
            <pc:sldMk cId="1474309458" sldId="700"/>
            <ac:spMk id="3" creationId="{00000000-0000-0000-0000-000000000000}"/>
          </ac:spMkLst>
        </pc:spChg>
      </pc:sldChg>
      <pc:sldChg chg="modSp">
        <pc:chgData name="Wittman, Barry" userId="bff186cd-6ce8-41ba-8e8c-e85cdef216de" providerId="ADAL" clId="{9C0B4A15-2E2D-41BB-92BD-4F3DD3180305}" dt="2025-09-26T18:31:58.442" v="344" actId="20577"/>
        <pc:sldMkLst>
          <pc:docMk/>
          <pc:sldMk cId="3721023070" sldId="702"/>
        </pc:sldMkLst>
        <pc:spChg chg="mod">
          <ac:chgData name="Wittman, Barry" userId="bff186cd-6ce8-41ba-8e8c-e85cdef216de" providerId="ADAL" clId="{9C0B4A15-2E2D-41BB-92BD-4F3DD3180305}" dt="2025-09-26T18:31:58.442" v="344" actId="20577"/>
          <ac:spMkLst>
            <pc:docMk/>
            <pc:sldMk cId="3721023070" sldId="702"/>
            <ac:spMk id="3" creationId="{00000000-0000-0000-0000-000000000000}"/>
          </ac:spMkLst>
        </pc:spChg>
      </pc:sldChg>
      <pc:sldChg chg="modSp">
        <pc:chgData name="Wittman, Barry" userId="bff186cd-6ce8-41ba-8e8c-e85cdef216de" providerId="ADAL" clId="{9C0B4A15-2E2D-41BB-92BD-4F3DD3180305}" dt="2025-09-26T18:32:28.617" v="348" actId="20577"/>
        <pc:sldMkLst>
          <pc:docMk/>
          <pc:sldMk cId="2927955396" sldId="704"/>
        </pc:sldMkLst>
        <pc:spChg chg="mod">
          <ac:chgData name="Wittman, Barry" userId="bff186cd-6ce8-41ba-8e8c-e85cdef216de" providerId="ADAL" clId="{9C0B4A15-2E2D-41BB-92BD-4F3DD3180305}" dt="2025-09-26T18:32:28.617" v="348" actId="20577"/>
          <ac:spMkLst>
            <pc:docMk/>
            <pc:sldMk cId="2927955396" sldId="704"/>
            <ac:spMk id="3" creationId="{00000000-0000-0000-0000-000000000000}"/>
          </ac:spMkLst>
        </pc:spChg>
      </pc:sldChg>
      <pc:sldChg chg="add">
        <pc:chgData name="Wittman, Barry" userId="bff186cd-6ce8-41ba-8e8c-e85cdef216de" providerId="ADAL" clId="{9C0B4A15-2E2D-41BB-92BD-4F3DD3180305}" dt="2025-09-26T18:23:19.563" v="64"/>
        <pc:sldMkLst>
          <pc:docMk/>
          <pc:sldMk cId="2471496597" sldId="725"/>
        </pc:sldMkLst>
      </pc:sldChg>
      <pc:sldChg chg="add">
        <pc:chgData name="Wittman, Barry" userId="bff186cd-6ce8-41ba-8e8c-e85cdef216de" providerId="ADAL" clId="{9C0B4A15-2E2D-41BB-92BD-4F3DD3180305}" dt="2025-09-26T18:23:19.563" v="64"/>
        <pc:sldMkLst>
          <pc:docMk/>
          <pc:sldMk cId="3152674512" sldId="726"/>
        </pc:sldMkLst>
      </pc:sldChg>
      <pc:sldChg chg="modSp add">
        <pc:chgData name="Wittman, Barry" userId="bff186cd-6ce8-41ba-8e8c-e85cdef216de" providerId="ADAL" clId="{9C0B4A15-2E2D-41BB-92BD-4F3DD3180305}" dt="2025-09-26T18:23:37.641" v="75" actId="20577"/>
        <pc:sldMkLst>
          <pc:docMk/>
          <pc:sldMk cId="3946856813" sldId="727"/>
        </pc:sldMkLst>
        <pc:spChg chg="mod">
          <ac:chgData name="Wittman, Barry" userId="bff186cd-6ce8-41ba-8e8c-e85cdef216de" providerId="ADAL" clId="{9C0B4A15-2E2D-41BB-92BD-4F3DD3180305}" dt="2025-09-26T18:23:37.641" v="75" actId="20577"/>
          <ac:spMkLst>
            <pc:docMk/>
            <pc:sldMk cId="3946856813" sldId="727"/>
            <ac:spMk id="2" creationId="{00000000-0000-0000-0000-000000000000}"/>
          </ac:spMkLst>
        </pc:spChg>
      </pc:sldChg>
      <pc:sldChg chg="modSp add">
        <pc:chgData name="Wittman, Barry" userId="bff186cd-6ce8-41ba-8e8c-e85cdef216de" providerId="ADAL" clId="{9C0B4A15-2E2D-41BB-92BD-4F3DD3180305}" dt="2025-09-26T18:23:50.185" v="79" actId="20577"/>
        <pc:sldMkLst>
          <pc:docMk/>
          <pc:sldMk cId="856501513" sldId="728"/>
        </pc:sldMkLst>
        <pc:spChg chg="mod">
          <ac:chgData name="Wittman, Barry" userId="bff186cd-6ce8-41ba-8e8c-e85cdef216de" providerId="ADAL" clId="{9C0B4A15-2E2D-41BB-92BD-4F3DD3180305}" dt="2025-09-26T18:23:50.185" v="79" actId="20577"/>
          <ac:spMkLst>
            <pc:docMk/>
            <pc:sldMk cId="856501513" sldId="728"/>
            <ac:spMk id="3" creationId="{00000000-0000-0000-0000-000000000000}"/>
          </ac:spMkLst>
        </pc:spChg>
      </pc:sldChg>
      <pc:sldChg chg="add">
        <pc:chgData name="Wittman, Barry" userId="bff186cd-6ce8-41ba-8e8c-e85cdef216de" providerId="ADAL" clId="{9C0B4A15-2E2D-41BB-92BD-4F3DD3180305}" dt="2025-09-26T18:23:19.563" v="64"/>
        <pc:sldMkLst>
          <pc:docMk/>
          <pc:sldMk cId="932741068" sldId="729"/>
        </pc:sldMkLst>
      </pc:sldChg>
      <pc:sldChg chg="add">
        <pc:chgData name="Wittman, Barry" userId="bff186cd-6ce8-41ba-8e8c-e85cdef216de" providerId="ADAL" clId="{9C0B4A15-2E2D-41BB-92BD-4F3DD3180305}" dt="2025-09-26T18:23:19.563" v="64"/>
        <pc:sldMkLst>
          <pc:docMk/>
          <pc:sldMk cId="1550783660" sldId="730"/>
        </pc:sldMkLst>
      </pc:sldChg>
      <pc:sldChg chg="add">
        <pc:chgData name="Wittman, Barry" userId="bff186cd-6ce8-41ba-8e8c-e85cdef216de" providerId="ADAL" clId="{9C0B4A15-2E2D-41BB-92BD-4F3DD3180305}" dt="2025-09-26T18:23:19.563" v="64"/>
        <pc:sldMkLst>
          <pc:docMk/>
          <pc:sldMk cId="367798645" sldId="731"/>
        </pc:sldMkLst>
      </pc:sldChg>
      <pc:sldChg chg="modSp">
        <pc:chgData name="Wittman, Barry" userId="bff186cd-6ce8-41ba-8e8c-e85cdef216de" providerId="ADAL" clId="{9C0B4A15-2E2D-41BB-92BD-4F3DD3180305}" dt="2025-09-26T18:23:00.588" v="63" actId="20577"/>
        <pc:sldMkLst>
          <pc:docMk/>
          <pc:sldMk cId="1998706286" sldId="732"/>
        </pc:sldMkLst>
        <pc:spChg chg="mod">
          <ac:chgData name="Wittman, Barry" userId="bff186cd-6ce8-41ba-8e8c-e85cdef216de" providerId="ADAL" clId="{9C0B4A15-2E2D-41BB-92BD-4F3DD3180305}" dt="2025-09-26T18:23:00.588" v="63" actId="20577"/>
          <ac:spMkLst>
            <pc:docMk/>
            <pc:sldMk cId="1998706286" sldId="732"/>
            <ac:spMk id="2" creationId="{0B39BBFD-7740-4466-BBE8-8097AEB4804B}"/>
          </ac:spMkLst>
        </pc:spChg>
      </pc:sldChg>
      <pc:sldChg chg="modSp">
        <pc:chgData name="Wittman, Barry" userId="bff186cd-6ce8-41ba-8e8c-e85cdef216de" providerId="ADAL" clId="{9C0B4A15-2E2D-41BB-92BD-4F3DD3180305}" dt="2025-09-26T18:34:58.873" v="367" actId="20577"/>
        <pc:sldMkLst>
          <pc:docMk/>
          <pc:sldMk cId="1893990363" sldId="733"/>
        </pc:sldMkLst>
        <pc:spChg chg="mod">
          <ac:chgData name="Wittman, Barry" userId="bff186cd-6ce8-41ba-8e8c-e85cdef216de" providerId="ADAL" clId="{9C0B4A15-2E2D-41BB-92BD-4F3DD3180305}" dt="2025-09-26T18:34:58.873" v="367" actId="20577"/>
          <ac:spMkLst>
            <pc:docMk/>
            <pc:sldMk cId="1893990363" sldId="733"/>
            <ac:spMk id="2" creationId="{57DDEF29-AB78-41D6-B249-043EC9108E2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57FE8EF-7E1D-4CC2-BD9F-B1936C0AC818}" type="datetimeFigureOut">
              <a:rPr lang="en-US" smtClean="0"/>
              <a:pPr/>
              <a:t>9/29/2025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1068796-915B-4F4F-972A-93A5DBC2787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48662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1" y="0"/>
            <a:ext cx="12191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3355848"/>
            <a:ext cx="107696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1828800"/>
            <a:ext cx="107696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9/29/2025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12192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9/29/2025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8798560" y="0"/>
            <a:ext cx="6096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8" name="Rectangle 7"/>
          <p:cNvSpPr/>
          <p:nvPr/>
        </p:nvSpPr>
        <p:spPr bwMode="ltGray">
          <a:xfrm>
            <a:off x="8863584" y="0"/>
            <a:ext cx="33528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274641"/>
            <a:ext cx="25400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304801"/>
            <a:ext cx="80264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9/29/2025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520796" y="6377460"/>
            <a:ext cx="5115205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55448"/>
            <a:ext cx="10972800" cy="1252728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9/29/2025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12192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12192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9744" y="118872"/>
            <a:ext cx="10684256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87552" y="1828800"/>
            <a:ext cx="10696448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9/29/2025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773936"/>
            <a:ext cx="53848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773936"/>
            <a:ext cx="53848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9/29/2025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98988"/>
            <a:ext cx="5386917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449512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698988"/>
            <a:ext cx="5389033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449512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9/29/2025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9/29/2025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9/29/2025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784" y="152400"/>
            <a:ext cx="3364992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25837" y="1743134"/>
            <a:ext cx="7894188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784" y="1730018"/>
            <a:ext cx="329184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9/29/2025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3807649" y="0"/>
            <a:ext cx="6096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9" name="Rectangle 8"/>
          <p:cNvSpPr/>
          <p:nvPr/>
        </p:nvSpPr>
        <p:spPr bwMode="invGray">
          <a:xfrm>
            <a:off x="3807649" y="0"/>
            <a:ext cx="6096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155448"/>
            <a:ext cx="3366867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71741" y="1484808"/>
            <a:ext cx="8329863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9456" y="1728216"/>
            <a:ext cx="329184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19456" y="1170432"/>
            <a:ext cx="3364992" cy="201168"/>
          </a:xfrm>
        </p:spPr>
        <p:txBody>
          <a:bodyPr/>
          <a:lstStyle/>
          <a:p>
            <a:fld id="{8A57E976-8075-4937-B12C-3CC32E54B430}" type="datetimeFigureOut">
              <a:rPr lang="en-US" smtClean="0"/>
              <a:pPr/>
              <a:t>9/29/2025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3807649" y="0"/>
            <a:ext cx="6096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9" name="Rectangle 8"/>
          <p:cNvSpPr/>
          <p:nvPr/>
        </p:nvSpPr>
        <p:spPr bwMode="invGray">
          <a:xfrm>
            <a:off x="3807649" y="0"/>
            <a:ext cx="6096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47744" y="1170432"/>
            <a:ext cx="6925056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1119104" y="1170432"/>
            <a:ext cx="978485" cy="201168"/>
          </a:xfrm>
        </p:spPr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12192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7" name="Rectangle 6"/>
          <p:cNvSpPr/>
          <p:nvPr/>
        </p:nvSpPr>
        <p:spPr bwMode="ltGray">
          <a:xfrm>
            <a:off x="1" y="1"/>
            <a:ext cx="12191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152400"/>
            <a:ext cx="109728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775192"/>
            <a:ext cx="109728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476999"/>
            <a:ext cx="28448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8A57E976-8075-4937-B12C-3CC32E54B430}" type="datetimeFigureOut">
              <a:rPr lang="en-US" smtClean="0"/>
              <a:pPr/>
              <a:t>9/29/2025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20796" y="6476999"/>
            <a:ext cx="7343625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39195" y="6476999"/>
            <a:ext cx="978485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COMP 4290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Week 7 - Monday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Bobby Tables</a:t>
            </a:r>
          </a:p>
        </p:txBody>
      </p:sp>
      <p:pic>
        <p:nvPicPr>
          <p:cNvPr id="1026" name="Picture 2" descr="Exploits of a Mom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3523" y="2362200"/>
            <a:ext cx="10644954" cy="3276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5078366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Time-of-check to time-to-use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A </a:t>
            </a:r>
            <a:r>
              <a:rPr lang="en-US" b="1" dirty="0"/>
              <a:t>time-of-check to time-to-use flaw</a:t>
            </a:r>
            <a:r>
              <a:rPr lang="en-US" dirty="0"/>
              <a:t> is one where one action is requested, but before it can be performed, the data related to the action is changed</a:t>
            </a:r>
          </a:p>
          <a:p>
            <a:r>
              <a:rPr lang="en-US" dirty="0"/>
              <a:t>The book's example is a man who promises to buy a painting for $100 who puts five $20 bills on the counter and pulls one back when the clerk is turning to wrap up the painting</a:t>
            </a:r>
          </a:p>
          <a:p>
            <a:r>
              <a:rPr lang="en-US" dirty="0"/>
              <a:t>In this flaw, the first action is authorized, but the second may not be</a:t>
            </a:r>
          </a:p>
        </p:txBody>
      </p:sp>
    </p:spTree>
    <p:extLst>
      <p:ext uri="{BB962C8B-B14F-4D97-AF65-F5344CB8AC3E}">
        <p14:creationId xmlns:p14="http://schemas.microsoft.com/office/powerpoint/2010/main" val="3828471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/>
          </p:nvPr>
        </p:nvGraphicFramePr>
        <p:xfrm>
          <a:off x="3505200" y="3505200"/>
          <a:ext cx="5029200" cy="103632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514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14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1816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File</a:t>
                      </a:r>
                    </a:p>
                  </a:txBody>
                  <a:tcPr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Command</a:t>
                      </a:r>
                    </a:p>
                  </a:txBody>
                  <a:tcPr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1816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>
                          <a:solidFill>
                            <a:schemeClr val="bg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MyFile.txt</a:t>
                      </a:r>
                    </a:p>
                  </a:txBody>
                  <a:tcPr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>
                          <a:solidFill>
                            <a:schemeClr val="bg1"/>
                          </a:solidFill>
                        </a:rPr>
                        <a:t>Change byte</a:t>
                      </a:r>
                      <a:r>
                        <a:rPr lang="en-US" sz="1800" b="1" baseline="0" dirty="0">
                          <a:solidFill>
                            <a:schemeClr val="bg1"/>
                          </a:solidFill>
                        </a:rPr>
                        <a:t> 4 to </a:t>
                      </a:r>
                      <a:r>
                        <a:rPr lang="en-US" sz="1800" b="1" baseline="0" dirty="0">
                          <a:solidFill>
                            <a:schemeClr val="bg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'A'</a:t>
                      </a:r>
                      <a:endParaRPr lang="en-US" sz="1800" b="1" dirty="0">
                        <a:solidFill>
                          <a:schemeClr val="bg1"/>
                        </a:solidFill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anchor="ctr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/>
          </p:nvPr>
        </p:nvGraphicFramePr>
        <p:xfrm>
          <a:off x="3505200" y="5257800"/>
          <a:ext cx="5029200" cy="10668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514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14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3340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File</a:t>
                      </a:r>
                    </a:p>
                  </a:txBody>
                  <a:tcPr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Command</a:t>
                      </a:r>
                    </a:p>
                  </a:txBody>
                  <a:tcPr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33400"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chemeClr val="bg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YourFile.txt</a:t>
                      </a:r>
                    </a:p>
                  </a:txBody>
                  <a:tcPr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chemeClr val="bg1"/>
                          </a:solidFill>
                        </a:rPr>
                        <a:t>Delete file</a:t>
                      </a:r>
                      <a:endParaRPr lang="en-US" sz="1800" b="1" dirty="0">
                        <a:solidFill>
                          <a:schemeClr val="bg1"/>
                        </a:solidFill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anchor="ctr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Time-of-check to time-to-use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775192"/>
            <a:ext cx="10972800" cy="4016009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It seems like things happen instantly in a computer</a:t>
            </a:r>
          </a:p>
          <a:p>
            <a:r>
              <a:rPr lang="en-US" dirty="0"/>
              <a:t>Many operations, especially those on files, may be put into a queue of work</a:t>
            </a:r>
          </a:p>
          <a:p>
            <a:r>
              <a:rPr lang="en-US" dirty="0"/>
              <a:t>Imagine you give the OS a data structure with this command: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After it is authorized but before it can be executed, you change it to: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7986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Undocumented access point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A program might have a way to access its private internal data</a:t>
            </a:r>
          </a:p>
          <a:p>
            <a:r>
              <a:rPr lang="en-US" dirty="0"/>
              <a:t>These access points are called </a:t>
            </a:r>
            <a:r>
              <a:rPr lang="en-US" b="1" dirty="0"/>
              <a:t>backdoors</a:t>
            </a:r>
            <a:r>
              <a:rPr lang="en-US" dirty="0"/>
              <a:t> or </a:t>
            </a:r>
            <a:r>
              <a:rPr lang="en-US" b="1" dirty="0"/>
              <a:t>trapdoors</a:t>
            </a:r>
          </a:p>
          <a:p>
            <a:r>
              <a:rPr lang="en-US" dirty="0"/>
              <a:t>During development, these backdoors can be really useful for debugging</a:t>
            </a:r>
          </a:p>
          <a:p>
            <a:r>
              <a:rPr lang="en-US" dirty="0"/>
              <a:t>In production, they cause a security risk, either because the developers can have control they shouldn't or because other attackers can exploit the backdoor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14965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General programming errors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Integer overflow and underflow</a:t>
            </a:r>
          </a:p>
          <a:p>
            <a:pPr lvl="1"/>
            <a:r>
              <a:rPr lang="en-US" dirty="0"/>
              <a:t>Someone ordered -2 billion oranges?</a:t>
            </a:r>
          </a:p>
          <a:p>
            <a:r>
              <a:rPr lang="en-US" dirty="0"/>
              <a:t>Unterminated C-style string</a:t>
            </a:r>
          </a:p>
          <a:p>
            <a:pPr lvl="1"/>
            <a:r>
              <a:rPr lang="en-US" dirty="0"/>
              <a:t>A C-style string ends with the null character (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'\0'</a:t>
            </a:r>
            <a:r>
              <a:rPr lang="en-US" dirty="0"/>
              <a:t>)</a:t>
            </a:r>
          </a:p>
          <a:p>
            <a:pPr lvl="1"/>
            <a:r>
              <a:rPr lang="en-US" dirty="0"/>
              <a:t>Without the null character, string processing functions might keep reading (or writing) into memory</a:t>
            </a:r>
          </a:p>
          <a:p>
            <a:r>
              <a:rPr lang="en-US" dirty="0"/>
              <a:t>Race conditions</a:t>
            </a:r>
          </a:p>
          <a:p>
            <a:pPr lvl="1"/>
            <a:r>
              <a:rPr lang="en-US" dirty="0"/>
              <a:t>In multi-threaded environments, data can be updated by multiple threads, leading to inconsistent (and unpredictable) results</a:t>
            </a:r>
          </a:p>
        </p:txBody>
      </p:sp>
    </p:spTree>
    <p:extLst>
      <p:ext uri="{BB962C8B-B14F-4D97-AF65-F5344CB8AC3E}">
        <p14:creationId xmlns:p14="http://schemas.microsoft.com/office/powerpoint/2010/main" val="31526745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DDEF29-AB78-41D6-B249-043EC9108E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Ticket out the Door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00ED432-402F-4FC8-8D99-22BFC9B7CC1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399036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Upcoming</a:t>
            </a:r>
          </a:p>
        </p:txBody>
      </p:sp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072867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Next time…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Kyle Hinkle presents</a:t>
            </a:r>
          </a:p>
          <a:p>
            <a:r>
              <a:rPr lang="en-US" dirty="0"/>
              <a:t>Therac-25</a:t>
            </a:r>
          </a:p>
          <a:p>
            <a:r>
              <a:rPr lang="en-US" dirty="0"/>
              <a:t>Malicious code</a:t>
            </a:r>
          </a:p>
          <a:p>
            <a:r>
              <a:rPr lang="en-US" dirty="0"/>
              <a:t>Countermeasures</a:t>
            </a:r>
          </a:p>
          <a:p>
            <a:r>
              <a:rPr lang="en-US" dirty="0"/>
              <a:t>Start web security</a:t>
            </a:r>
          </a:p>
        </p:txBody>
      </p:sp>
    </p:spTree>
    <p:extLst>
      <p:ext uri="{BB962C8B-B14F-4D97-AF65-F5344CB8AC3E}">
        <p14:creationId xmlns:p14="http://schemas.microsoft.com/office/powerpoint/2010/main" val="26738940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Reminders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Read sections 4.1 – 4.4</a:t>
            </a:r>
          </a:p>
          <a:p>
            <a:r>
              <a:rPr lang="en-US" dirty="0"/>
              <a:t>Work on </a:t>
            </a:r>
            <a:r>
              <a:rPr lang="en-US"/>
              <a:t>Project 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65925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Last time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What did we talk about last time?</a:t>
            </a:r>
          </a:p>
          <a:p>
            <a:r>
              <a:rPr lang="en-US" dirty="0"/>
              <a:t>Quantum cryptography and transmission</a:t>
            </a:r>
          </a:p>
          <a:p>
            <a:r>
              <a:rPr lang="en-US" dirty="0"/>
              <a:t>Program security</a:t>
            </a:r>
          </a:p>
          <a:p>
            <a:r>
              <a:rPr lang="en-US" dirty="0"/>
              <a:t>Non-malicious software flaws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Questions?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Project 2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13639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39BBFD-7740-4466-BBE8-8097AEB480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Ashley Gutierrez Presents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2210A29-5ACB-4E70-AEB6-74DFA7EF450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87062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B2BBC6-4A9E-4DCF-A586-7FA9A59CF4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 1 </a:t>
            </a:r>
            <a:r>
              <a:rPr lang="en-US"/>
              <a:t>Post Mortem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F6BB867-8F23-479E-9CA0-86DB24A417A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25156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Back to non-malicious program errors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68568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Incomplete mediation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Incomplete mediation </a:t>
            </a:r>
            <a:r>
              <a:rPr lang="en-US" dirty="0"/>
              <a:t>happens with a system does not have complete control over the data that it processes</a:t>
            </a:r>
          </a:p>
          <a:p>
            <a:r>
              <a:rPr lang="en-US" dirty="0"/>
              <a:t>Example URL:</a:t>
            </a:r>
          </a:p>
          <a:p>
            <a:pPr lvl="1"/>
            <a:r>
              <a:rPr lang="en-US" sz="2400" b="1" dirty="0">
                <a:latin typeface="Courier New" pitchFamily="49" charset="0"/>
                <a:cs typeface="Courier New" pitchFamily="49" charset="0"/>
              </a:rPr>
              <a:t>http://www.security.com/query.php?date=2025September29</a:t>
            </a:r>
          </a:p>
          <a:p>
            <a:r>
              <a:rPr lang="en-US" dirty="0"/>
              <a:t>Wrong URL:</a:t>
            </a:r>
          </a:p>
          <a:p>
            <a:pPr lvl="1"/>
            <a:r>
              <a:rPr lang="en-US" sz="2400" b="1" dirty="0">
                <a:latin typeface="Courier New" pitchFamily="49" charset="0"/>
                <a:cs typeface="Courier New" pitchFamily="49" charset="0"/>
              </a:rPr>
              <a:t>http://www.security.com/query.php?date=2000Hyenas</a:t>
            </a:r>
            <a:endParaRPr lang="en-US" sz="1900" b="1" dirty="0">
              <a:latin typeface="Courier New" pitchFamily="49" charset="0"/>
              <a:cs typeface="Courier New" pitchFamily="49" charset="0"/>
            </a:endParaRPr>
          </a:p>
          <a:p>
            <a:r>
              <a:rPr lang="en-US" dirty="0"/>
              <a:t>The HTML generates the URL, but the URL can be entered manually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65015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Incomplete mediation security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For a website, a carelessly altered URL might just mean a 404 error</a:t>
            </a:r>
          </a:p>
          <a:p>
            <a:r>
              <a:rPr lang="en-US" dirty="0"/>
              <a:t>For a program, bad data could cause any number of faults and failures</a:t>
            </a:r>
          </a:p>
          <a:p>
            <a:r>
              <a:rPr lang="en-US" dirty="0"/>
              <a:t>Malicious attackers could change data or mount an SQL injection attack to destroy, change, or reveal database internals</a:t>
            </a:r>
          </a:p>
          <a:p>
            <a:r>
              <a:rPr lang="en-US" dirty="0"/>
              <a:t>Values should always be checked and sanitized</a:t>
            </a:r>
          </a:p>
        </p:txBody>
      </p:sp>
    </p:spTree>
    <p:extLst>
      <p:ext uri="{BB962C8B-B14F-4D97-AF65-F5344CB8AC3E}">
        <p14:creationId xmlns:p14="http://schemas.microsoft.com/office/powerpoint/2010/main" val="9327410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2514</TotalTime>
  <Words>483</Words>
  <Application>Microsoft Office PowerPoint</Application>
  <PresentationFormat>Widescreen</PresentationFormat>
  <Paragraphs>69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6" baseType="lpstr">
      <vt:lpstr>Arial</vt:lpstr>
      <vt:lpstr>Calibri</vt:lpstr>
      <vt:lpstr>Corbel</vt:lpstr>
      <vt:lpstr>Courier New</vt:lpstr>
      <vt:lpstr>Wingdings</vt:lpstr>
      <vt:lpstr>Wingdings 2</vt:lpstr>
      <vt:lpstr>Wingdings 3</vt:lpstr>
      <vt:lpstr>Module</vt:lpstr>
      <vt:lpstr>COMP 4290</vt:lpstr>
      <vt:lpstr>Last time</vt:lpstr>
      <vt:lpstr>Questions?</vt:lpstr>
      <vt:lpstr>Project 2</vt:lpstr>
      <vt:lpstr>Ashley Gutierrez Presents</vt:lpstr>
      <vt:lpstr>Exam 1 Post Mortem</vt:lpstr>
      <vt:lpstr>Back to non-malicious program errors</vt:lpstr>
      <vt:lpstr>Incomplete mediation</vt:lpstr>
      <vt:lpstr>Incomplete mediation security </vt:lpstr>
      <vt:lpstr>Bobby Tables</vt:lpstr>
      <vt:lpstr>Time-of-check to time-to-use</vt:lpstr>
      <vt:lpstr>Time-of-check to time-to-use</vt:lpstr>
      <vt:lpstr>Undocumented access point</vt:lpstr>
      <vt:lpstr>General programming errors</vt:lpstr>
      <vt:lpstr>Ticket out the Door</vt:lpstr>
      <vt:lpstr>Upcoming</vt:lpstr>
      <vt:lpstr>Next time…</vt:lpstr>
      <vt:lpstr>Reminders</vt:lpstr>
    </vt:vector>
  </TitlesOfParts>
  <Company>Elizabethtown College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CS121</dc:title>
  <dc:creator>your username</dc:creator>
  <cp:lastModifiedBy>Wittman, Barry</cp:lastModifiedBy>
  <cp:revision>360</cp:revision>
  <dcterms:created xsi:type="dcterms:W3CDTF">2009-08-24T20:26:10Z</dcterms:created>
  <dcterms:modified xsi:type="dcterms:W3CDTF">2025-09-29T18:00:45Z</dcterms:modified>
</cp:coreProperties>
</file>